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273" r:id="rId4"/>
    <p:sldId id="276" r:id="rId5"/>
    <p:sldId id="274" r:id="rId6"/>
    <p:sldId id="275" r:id="rId7"/>
    <p:sldId id="280" r:id="rId8"/>
    <p:sldId id="279" r:id="rId9"/>
    <p:sldId id="277" r:id="rId10"/>
    <p:sldId id="278" r:id="rId11"/>
    <p:sldId id="281" r:id="rId12"/>
    <p:sldId id="282" r:id="rId13"/>
    <p:sldId id="284" r:id="rId14"/>
    <p:sldId id="283" r:id="rId15"/>
    <p:sldId id="285" r:id="rId16"/>
    <p:sldId id="286" r:id="rId17"/>
    <p:sldId id="259" r:id="rId18"/>
  </p:sldIdLst>
  <p:sldSz cx="12192000" cy="6858000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CD07F-A609-45DE-8600-38B5E98D3E8E}" v="108" dt="2025-06-30T06:27:43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customschemas.google.com/relationships/presentationmetadata" Target="metadata"/><Relationship Id="rId21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aj ." userId="782400bf37e6959f" providerId="LiveId" clId="{3CACD07F-A609-45DE-8600-38B5E98D3E8E}"/>
    <pc:docChg chg="undo custSel addSld delSld modSld sldOrd">
      <pc:chgData name="Swaraj ." userId="782400bf37e6959f" providerId="LiveId" clId="{3CACD07F-A609-45DE-8600-38B5E98D3E8E}" dt="2025-07-02T06:54:51.535" v="4776"/>
      <pc:docMkLst>
        <pc:docMk/>
      </pc:docMkLst>
      <pc:sldChg chg="addSp modSp mod">
        <pc:chgData name="Swaraj ." userId="782400bf37e6959f" providerId="LiveId" clId="{3CACD07F-A609-45DE-8600-38B5E98D3E8E}" dt="2025-07-01T05:48:14.999" v="4768" actId="14100"/>
        <pc:sldMkLst>
          <pc:docMk/>
          <pc:sldMk cId="0" sldId="256"/>
        </pc:sldMkLst>
        <pc:spChg chg="mod">
          <ac:chgData name="Swaraj ." userId="782400bf37e6959f" providerId="LiveId" clId="{3CACD07F-A609-45DE-8600-38B5E98D3E8E}" dt="2025-06-29T17:51:12.092" v="201" actId="1076"/>
          <ac:spMkLst>
            <pc:docMk/>
            <pc:sldMk cId="0" sldId="256"/>
            <ac:spMk id="99" creationId="{00000000-0000-0000-0000-000000000000}"/>
          </ac:spMkLst>
        </pc:spChg>
        <pc:picChg chg="add mod">
          <ac:chgData name="Swaraj ." userId="782400bf37e6959f" providerId="LiveId" clId="{3CACD07F-A609-45DE-8600-38B5E98D3E8E}" dt="2025-06-29T17:51:56.786" v="204" actId="1076"/>
          <ac:picMkLst>
            <pc:docMk/>
            <pc:sldMk cId="0" sldId="256"/>
            <ac:picMk id="2" creationId="{88371716-B56F-79EB-B02C-BD7E19C2B233}"/>
          </ac:picMkLst>
        </pc:picChg>
        <pc:picChg chg="mod">
          <ac:chgData name="Swaraj ." userId="782400bf37e6959f" providerId="LiveId" clId="{3CACD07F-A609-45DE-8600-38B5E98D3E8E}" dt="2025-07-01T05:48:14.999" v="4768" actId="14100"/>
          <ac:picMkLst>
            <pc:docMk/>
            <pc:sldMk cId="0" sldId="256"/>
            <ac:picMk id="98" creationId="{00000000-0000-0000-0000-000000000000}"/>
          </ac:picMkLst>
        </pc:picChg>
      </pc:sldChg>
      <pc:sldChg chg="del">
        <pc:chgData name="Swaraj ." userId="782400bf37e6959f" providerId="LiveId" clId="{3CACD07F-A609-45DE-8600-38B5E98D3E8E}" dt="2025-06-29T17:49:11.125" v="198" actId="47"/>
        <pc:sldMkLst>
          <pc:docMk/>
          <pc:sldMk cId="0" sldId="257"/>
        </pc:sldMkLst>
      </pc:sldChg>
      <pc:sldChg chg="del">
        <pc:chgData name="Swaraj ." userId="782400bf37e6959f" providerId="LiveId" clId="{3CACD07F-A609-45DE-8600-38B5E98D3E8E}" dt="2025-06-29T17:49:02.624" v="195" actId="47"/>
        <pc:sldMkLst>
          <pc:docMk/>
          <pc:sldMk cId="0" sldId="258"/>
        </pc:sldMkLst>
      </pc:sldChg>
      <pc:sldChg chg="add del">
        <pc:chgData name="Swaraj ." userId="782400bf37e6959f" providerId="LiveId" clId="{3CACD07F-A609-45DE-8600-38B5E98D3E8E}" dt="2025-06-29T17:49:08.137" v="197" actId="47"/>
        <pc:sldMkLst>
          <pc:docMk/>
          <pc:sldMk cId="0" sldId="259"/>
        </pc:sldMkLst>
      </pc:sldChg>
      <pc:sldChg chg="new del">
        <pc:chgData name="Swaraj ." userId="782400bf37e6959f" providerId="LiveId" clId="{3CACD07F-A609-45DE-8600-38B5E98D3E8E}" dt="2025-06-30T06:18:51.832" v="4687" actId="47"/>
        <pc:sldMkLst>
          <pc:docMk/>
          <pc:sldMk cId="3936959205" sldId="260"/>
        </pc:sldMkLst>
      </pc:sldChg>
      <pc:sldChg chg="new del">
        <pc:chgData name="Swaraj ." userId="782400bf37e6959f" providerId="LiveId" clId="{3CACD07F-A609-45DE-8600-38B5E98D3E8E}" dt="2025-06-30T06:18:54.151" v="4688" actId="47"/>
        <pc:sldMkLst>
          <pc:docMk/>
          <pc:sldMk cId="2480393723" sldId="261"/>
        </pc:sldMkLst>
      </pc:sldChg>
      <pc:sldChg chg="new del">
        <pc:chgData name="Swaraj ." userId="782400bf37e6959f" providerId="LiveId" clId="{3CACD07F-A609-45DE-8600-38B5E98D3E8E}" dt="2025-06-30T06:18:55.153" v="4689" actId="47"/>
        <pc:sldMkLst>
          <pc:docMk/>
          <pc:sldMk cId="2887470954" sldId="262"/>
        </pc:sldMkLst>
      </pc:sldChg>
      <pc:sldChg chg="new del">
        <pc:chgData name="Swaraj ." userId="782400bf37e6959f" providerId="LiveId" clId="{3CACD07F-A609-45DE-8600-38B5E98D3E8E}" dt="2025-06-30T06:18:55.834" v="4690" actId="47"/>
        <pc:sldMkLst>
          <pc:docMk/>
          <pc:sldMk cId="2308806952" sldId="263"/>
        </pc:sldMkLst>
      </pc:sldChg>
      <pc:sldChg chg="new del">
        <pc:chgData name="Swaraj ." userId="782400bf37e6959f" providerId="LiveId" clId="{3CACD07F-A609-45DE-8600-38B5E98D3E8E}" dt="2025-06-30T06:18:56.514" v="4691" actId="47"/>
        <pc:sldMkLst>
          <pc:docMk/>
          <pc:sldMk cId="3513831707" sldId="264"/>
        </pc:sldMkLst>
      </pc:sldChg>
      <pc:sldChg chg="new del">
        <pc:chgData name="Swaraj ." userId="782400bf37e6959f" providerId="LiveId" clId="{3CACD07F-A609-45DE-8600-38B5E98D3E8E}" dt="2025-06-30T06:18:57.134" v="4692" actId="47"/>
        <pc:sldMkLst>
          <pc:docMk/>
          <pc:sldMk cId="61241148" sldId="265"/>
        </pc:sldMkLst>
      </pc:sldChg>
      <pc:sldChg chg="new del">
        <pc:chgData name="Swaraj ." userId="782400bf37e6959f" providerId="LiveId" clId="{3CACD07F-A609-45DE-8600-38B5E98D3E8E}" dt="2025-06-30T06:18:57.752" v="4693" actId="47"/>
        <pc:sldMkLst>
          <pc:docMk/>
          <pc:sldMk cId="4152411059" sldId="266"/>
        </pc:sldMkLst>
      </pc:sldChg>
      <pc:sldChg chg="new del">
        <pc:chgData name="Swaraj ." userId="782400bf37e6959f" providerId="LiveId" clId="{3CACD07F-A609-45DE-8600-38B5E98D3E8E}" dt="2025-06-30T06:18:58.411" v="4694" actId="47"/>
        <pc:sldMkLst>
          <pc:docMk/>
          <pc:sldMk cId="3864271511" sldId="267"/>
        </pc:sldMkLst>
      </pc:sldChg>
      <pc:sldChg chg="new del">
        <pc:chgData name="Swaraj ." userId="782400bf37e6959f" providerId="LiveId" clId="{3CACD07F-A609-45DE-8600-38B5E98D3E8E}" dt="2025-06-30T06:18:59.089" v="4695" actId="47"/>
        <pc:sldMkLst>
          <pc:docMk/>
          <pc:sldMk cId="3545145527" sldId="268"/>
        </pc:sldMkLst>
      </pc:sldChg>
      <pc:sldChg chg="new del">
        <pc:chgData name="Swaraj ." userId="782400bf37e6959f" providerId="LiveId" clId="{3CACD07F-A609-45DE-8600-38B5E98D3E8E}" dt="2025-06-30T06:18:59.755" v="4696" actId="47"/>
        <pc:sldMkLst>
          <pc:docMk/>
          <pc:sldMk cId="3592057328" sldId="269"/>
        </pc:sldMkLst>
      </pc:sldChg>
      <pc:sldChg chg="new del">
        <pc:chgData name="Swaraj ." userId="782400bf37e6959f" providerId="LiveId" clId="{3CACD07F-A609-45DE-8600-38B5E98D3E8E}" dt="2025-06-30T06:19:00.386" v="4697" actId="47"/>
        <pc:sldMkLst>
          <pc:docMk/>
          <pc:sldMk cId="4244698264" sldId="270"/>
        </pc:sldMkLst>
      </pc:sldChg>
      <pc:sldChg chg="new del">
        <pc:chgData name="Swaraj ." userId="782400bf37e6959f" providerId="LiveId" clId="{3CACD07F-A609-45DE-8600-38B5E98D3E8E}" dt="2025-06-30T06:19:01.929" v="4698" actId="47"/>
        <pc:sldMkLst>
          <pc:docMk/>
          <pc:sldMk cId="1561385500" sldId="271"/>
        </pc:sldMkLst>
      </pc:sldChg>
      <pc:sldChg chg="new del">
        <pc:chgData name="Swaraj ." userId="782400bf37e6959f" providerId="LiveId" clId="{3CACD07F-A609-45DE-8600-38B5E98D3E8E}" dt="2025-06-29T18:00:25.841" v="205" actId="47"/>
        <pc:sldMkLst>
          <pc:docMk/>
          <pc:sldMk cId="920700875" sldId="272"/>
        </pc:sldMkLst>
      </pc:sldChg>
      <pc:sldChg chg="addSp modSp new mod modClrScheme chgLayout">
        <pc:chgData name="Swaraj ." userId="782400bf37e6959f" providerId="LiveId" clId="{3CACD07F-A609-45DE-8600-38B5E98D3E8E}" dt="2025-07-01T05:48:38.699" v="4769" actId="255"/>
        <pc:sldMkLst>
          <pc:docMk/>
          <pc:sldMk cId="1661884312" sldId="272"/>
        </pc:sldMkLst>
        <pc:spChg chg="mod ord">
          <ac:chgData name="Swaraj ." userId="782400bf37e6959f" providerId="LiveId" clId="{3CACD07F-A609-45DE-8600-38B5E98D3E8E}" dt="2025-06-29T18:16:07.183" v="472" actId="14100"/>
          <ac:spMkLst>
            <pc:docMk/>
            <pc:sldMk cId="1661884312" sldId="272"/>
            <ac:spMk id="2" creationId="{C4E60EB7-619C-04E5-2AC1-743CB5D188C5}"/>
          </ac:spMkLst>
        </pc:spChg>
        <pc:spChg chg="add mod ord">
          <ac:chgData name="Swaraj ." userId="782400bf37e6959f" providerId="LiveId" clId="{3CACD07F-A609-45DE-8600-38B5E98D3E8E}" dt="2025-07-01T05:48:38.699" v="4769" actId="255"/>
          <ac:spMkLst>
            <pc:docMk/>
            <pc:sldMk cId="1661884312" sldId="272"/>
            <ac:spMk id="3" creationId="{2315D13E-96D9-A3FA-D358-282A163AE064}"/>
          </ac:spMkLst>
        </pc:spChg>
      </pc:sldChg>
      <pc:sldChg chg="new del">
        <pc:chgData name="Swaraj ." userId="782400bf37e6959f" providerId="LiveId" clId="{3CACD07F-A609-45DE-8600-38B5E98D3E8E}" dt="2025-06-29T18:00:26.909" v="206" actId="47"/>
        <pc:sldMkLst>
          <pc:docMk/>
          <pc:sldMk cId="276020194" sldId="273"/>
        </pc:sldMkLst>
      </pc:sldChg>
      <pc:sldChg chg="new del">
        <pc:chgData name="Swaraj ." userId="782400bf37e6959f" providerId="LiveId" clId="{3CACD07F-A609-45DE-8600-38B5E98D3E8E}" dt="2025-06-29T18:15:42.061" v="464" actId="47"/>
        <pc:sldMkLst>
          <pc:docMk/>
          <pc:sldMk cId="2410041285" sldId="273"/>
        </pc:sldMkLst>
      </pc:sldChg>
      <pc:sldChg chg="addSp delSp modSp new mod">
        <pc:chgData name="Swaraj ." userId="782400bf37e6959f" providerId="LiveId" clId="{3CACD07F-A609-45DE-8600-38B5E98D3E8E}" dt="2025-06-30T06:27:43.910" v="4767"/>
        <pc:sldMkLst>
          <pc:docMk/>
          <pc:sldMk cId="2910661792" sldId="273"/>
        </pc:sldMkLst>
        <pc:spChg chg="mod">
          <ac:chgData name="Swaraj ." userId="782400bf37e6959f" providerId="LiveId" clId="{3CACD07F-A609-45DE-8600-38B5E98D3E8E}" dt="2025-06-29T18:25:46.739" v="635" actId="113"/>
          <ac:spMkLst>
            <pc:docMk/>
            <pc:sldMk cId="2910661792" sldId="273"/>
            <ac:spMk id="2" creationId="{D55C27BC-96FC-B40E-2E2F-46057E3EB91F}"/>
          </ac:spMkLst>
        </pc:spChg>
        <pc:spChg chg="mod">
          <ac:chgData name="Swaraj ." userId="782400bf37e6959f" providerId="LiveId" clId="{3CACD07F-A609-45DE-8600-38B5E98D3E8E}" dt="2025-06-30T06:27:43.910" v="4767"/>
          <ac:spMkLst>
            <pc:docMk/>
            <pc:sldMk cId="2910661792" sldId="273"/>
            <ac:spMk id="3" creationId="{35D15A4A-6E47-AE8A-E2BD-4FB3315293F6}"/>
          </ac:spMkLst>
        </pc:spChg>
        <pc:picChg chg="add mod">
          <ac:chgData name="Swaraj ." userId="782400bf37e6959f" providerId="LiveId" clId="{3CACD07F-A609-45DE-8600-38B5E98D3E8E}" dt="2025-06-29T18:33:03.276" v="862" actId="208"/>
          <ac:picMkLst>
            <pc:docMk/>
            <pc:sldMk cId="2910661792" sldId="273"/>
            <ac:picMk id="7" creationId="{BE87BC8D-5665-7230-44CF-02D3934EB382}"/>
          </ac:picMkLst>
        </pc:picChg>
      </pc:sldChg>
      <pc:sldChg chg="new del">
        <pc:chgData name="Swaraj ." userId="782400bf37e6959f" providerId="LiveId" clId="{3CACD07F-A609-45DE-8600-38B5E98D3E8E}" dt="2025-06-29T18:15:43.119" v="465" actId="47"/>
        <pc:sldMkLst>
          <pc:docMk/>
          <pc:sldMk cId="1647803929" sldId="274"/>
        </pc:sldMkLst>
      </pc:sldChg>
      <pc:sldChg chg="delSp modSp new mod">
        <pc:chgData name="Swaraj ." userId="782400bf37e6959f" providerId="LiveId" clId="{3CACD07F-A609-45DE-8600-38B5E98D3E8E}" dt="2025-06-29T19:53:36.123" v="1282"/>
        <pc:sldMkLst>
          <pc:docMk/>
          <pc:sldMk cId="1740363513" sldId="274"/>
        </pc:sldMkLst>
        <pc:spChg chg="mod">
          <ac:chgData name="Swaraj ." userId="782400bf37e6959f" providerId="LiveId" clId="{3CACD07F-A609-45DE-8600-38B5E98D3E8E}" dt="2025-06-29T19:53:36.123" v="1282"/>
          <ac:spMkLst>
            <pc:docMk/>
            <pc:sldMk cId="1740363513" sldId="274"/>
            <ac:spMk id="3" creationId="{F5A5AB5A-8B50-2865-620A-07C12E8A1B14}"/>
          </ac:spMkLst>
        </pc:spChg>
      </pc:sldChg>
      <pc:sldChg chg="addSp delSp modSp new mod">
        <pc:chgData name="Swaraj ." userId="782400bf37e6959f" providerId="LiveId" clId="{3CACD07F-A609-45DE-8600-38B5E98D3E8E}" dt="2025-06-30T06:26:41.094" v="4760" actId="20577"/>
        <pc:sldMkLst>
          <pc:docMk/>
          <pc:sldMk cId="2452799073" sldId="275"/>
        </pc:sldMkLst>
        <pc:spChg chg="mod">
          <ac:chgData name="Swaraj ." userId="782400bf37e6959f" providerId="LiveId" clId="{3CACD07F-A609-45DE-8600-38B5E98D3E8E}" dt="2025-06-30T06:26:41.094" v="4760" actId="20577"/>
          <ac:spMkLst>
            <pc:docMk/>
            <pc:sldMk cId="2452799073" sldId="275"/>
            <ac:spMk id="3" creationId="{328E3D9A-8BF2-70E8-39D8-A5095FE0E3B2}"/>
          </ac:spMkLst>
        </pc:spChg>
        <pc:picChg chg="add mod">
          <ac:chgData name="Swaraj ." userId="782400bf37e6959f" providerId="LiveId" clId="{3CACD07F-A609-45DE-8600-38B5E98D3E8E}" dt="2025-06-29T18:38:26.677" v="929" actId="208"/>
          <ac:picMkLst>
            <pc:docMk/>
            <pc:sldMk cId="2452799073" sldId="275"/>
            <ac:picMk id="7" creationId="{EB246FAB-CB39-749B-4F11-4A29F48B3F56}"/>
          </ac:picMkLst>
        </pc:picChg>
      </pc:sldChg>
      <pc:sldChg chg="new del">
        <pc:chgData name="Swaraj ." userId="782400bf37e6959f" providerId="LiveId" clId="{3CACD07F-A609-45DE-8600-38B5E98D3E8E}" dt="2025-06-29T18:15:43.814" v="466" actId="47"/>
        <pc:sldMkLst>
          <pc:docMk/>
          <pc:sldMk cId="2972719069" sldId="275"/>
        </pc:sldMkLst>
      </pc:sldChg>
      <pc:sldChg chg="addSp delSp modSp new mod ord">
        <pc:chgData name="Swaraj ." userId="782400bf37e6959f" providerId="LiveId" clId="{3CACD07F-A609-45DE-8600-38B5E98D3E8E}" dt="2025-07-02T06:54:51.535" v="4776"/>
        <pc:sldMkLst>
          <pc:docMk/>
          <pc:sldMk cId="984035666" sldId="276"/>
        </pc:sldMkLst>
        <pc:spChg chg="add del mod">
          <ac:chgData name="Swaraj ." userId="782400bf37e6959f" providerId="LiveId" clId="{3CACD07F-A609-45DE-8600-38B5E98D3E8E}" dt="2025-07-01T05:48:47.933" v="4770" actId="255"/>
          <ac:spMkLst>
            <pc:docMk/>
            <pc:sldMk cId="984035666" sldId="276"/>
            <ac:spMk id="3" creationId="{9AE1CF2F-EF77-3D86-D2D7-E3EABA3DC084}"/>
          </ac:spMkLst>
        </pc:spChg>
      </pc:sldChg>
      <pc:sldChg chg="addSp delSp modSp new mod">
        <pc:chgData name="Swaraj ." userId="782400bf37e6959f" providerId="LiveId" clId="{3CACD07F-A609-45DE-8600-38B5E98D3E8E}" dt="2025-06-29T20:30:46.286" v="1526" actId="207"/>
        <pc:sldMkLst>
          <pc:docMk/>
          <pc:sldMk cId="3593681466" sldId="277"/>
        </pc:sldMkLst>
        <pc:spChg chg="mod">
          <ac:chgData name="Swaraj ." userId="782400bf37e6959f" providerId="LiveId" clId="{3CACD07F-A609-45DE-8600-38B5E98D3E8E}" dt="2025-06-29T19:54:45.367" v="1293" actId="14100"/>
          <ac:spMkLst>
            <pc:docMk/>
            <pc:sldMk cId="3593681466" sldId="277"/>
            <ac:spMk id="3" creationId="{DAB604C2-94F5-34D7-1000-725E23FBCFC1}"/>
          </ac:spMkLst>
        </pc:spChg>
        <pc:picChg chg="add mod">
          <ac:chgData name="Swaraj ." userId="782400bf37e6959f" providerId="LiveId" clId="{3CACD07F-A609-45DE-8600-38B5E98D3E8E}" dt="2025-06-29T20:30:41.012" v="1525" actId="207"/>
          <ac:picMkLst>
            <pc:docMk/>
            <pc:sldMk cId="3593681466" sldId="277"/>
            <ac:picMk id="2" creationId="{883C2710-3881-20FA-89DE-E6927103B74E}"/>
          </ac:picMkLst>
        </pc:picChg>
        <pc:picChg chg="add mod">
          <ac:chgData name="Swaraj ." userId="782400bf37e6959f" providerId="LiveId" clId="{3CACD07F-A609-45DE-8600-38B5E98D3E8E}" dt="2025-06-29T20:30:46.286" v="1526" actId="207"/>
          <ac:picMkLst>
            <pc:docMk/>
            <pc:sldMk cId="3593681466" sldId="277"/>
            <ac:picMk id="7" creationId="{33052130-A9DA-1884-E70D-F9979431D509}"/>
          </ac:picMkLst>
        </pc:picChg>
        <pc:cxnChg chg="add mod">
          <ac:chgData name="Swaraj ." userId="782400bf37e6959f" providerId="LiveId" clId="{3CACD07F-A609-45DE-8600-38B5E98D3E8E}" dt="2025-06-29T20:16:29.839" v="1425" actId="1076"/>
          <ac:cxnSpMkLst>
            <pc:docMk/>
            <pc:sldMk cId="3593681466" sldId="277"/>
            <ac:cxnSpMk id="8" creationId="{1A4E5570-EDCB-C740-F6B9-75C7B4534397}"/>
          </ac:cxnSpMkLst>
        </pc:cxnChg>
      </pc:sldChg>
      <pc:sldChg chg="addSp delSp modSp new mod">
        <pc:chgData name="Swaraj ." userId="782400bf37e6959f" providerId="LiveId" clId="{3CACD07F-A609-45DE-8600-38B5E98D3E8E}" dt="2025-06-30T06:26:13.847" v="4758" actId="20577"/>
        <pc:sldMkLst>
          <pc:docMk/>
          <pc:sldMk cId="803230753" sldId="278"/>
        </pc:sldMkLst>
        <pc:spChg chg="mod">
          <ac:chgData name="Swaraj ." userId="782400bf37e6959f" providerId="LiveId" clId="{3CACD07F-A609-45DE-8600-38B5E98D3E8E}" dt="2025-06-30T06:08:47.510" v="4659" actId="255"/>
          <ac:spMkLst>
            <pc:docMk/>
            <pc:sldMk cId="803230753" sldId="278"/>
            <ac:spMk id="3" creationId="{8102F0FA-18EE-1DF1-A350-70EDD80C48CE}"/>
          </ac:spMkLst>
        </pc:spChg>
        <pc:spChg chg="add mod">
          <ac:chgData name="Swaraj ." userId="782400bf37e6959f" providerId="LiveId" clId="{3CACD07F-A609-45DE-8600-38B5E98D3E8E}" dt="2025-06-29T20:37:39.452" v="1595" actId="1076"/>
          <ac:spMkLst>
            <pc:docMk/>
            <pc:sldMk cId="803230753" sldId="278"/>
            <ac:spMk id="9" creationId="{179B61FE-3F67-3475-FA1F-DB393B8ED013}"/>
          </ac:spMkLst>
        </pc:spChg>
        <pc:spChg chg="add mod">
          <ac:chgData name="Swaraj ." userId="782400bf37e6959f" providerId="LiveId" clId="{3CACD07F-A609-45DE-8600-38B5E98D3E8E}" dt="2025-06-30T06:26:13.847" v="4758" actId="20577"/>
          <ac:spMkLst>
            <pc:docMk/>
            <pc:sldMk cId="803230753" sldId="278"/>
            <ac:spMk id="10" creationId="{ED3E3C79-AC61-1DB0-127E-78CEABE7A3FF}"/>
          </ac:spMkLst>
        </pc:spChg>
        <pc:spChg chg="add mod">
          <ac:chgData name="Swaraj ." userId="782400bf37e6959f" providerId="LiveId" clId="{3CACD07F-A609-45DE-8600-38B5E98D3E8E}" dt="2025-06-29T20:51:16.962" v="2250" actId="20577"/>
          <ac:spMkLst>
            <pc:docMk/>
            <pc:sldMk cId="803230753" sldId="278"/>
            <ac:spMk id="11" creationId="{13165344-6A42-AE1B-DE8C-67A213B4B4AA}"/>
          </ac:spMkLst>
        </pc:spChg>
        <pc:picChg chg="add mod">
          <ac:chgData name="Swaraj ." userId="782400bf37e6959f" providerId="LiveId" clId="{3CACD07F-A609-45DE-8600-38B5E98D3E8E}" dt="2025-06-30T06:25:43.744" v="4752" actId="14100"/>
          <ac:picMkLst>
            <pc:docMk/>
            <pc:sldMk cId="803230753" sldId="278"/>
            <ac:picMk id="2" creationId="{D4769821-6476-A12C-9E6F-FB9C1625D13A}"/>
          </ac:picMkLst>
        </pc:picChg>
        <pc:picChg chg="add mod">
          <ac:chgData name="Swaraj ." userId="782400bf37e6959f" providerId="LiveId" clId="{3CACD07F-A609-45DE-8600-38B5E98D3E8E}" dt="2025-06-30T06:25:47.743" v="4753" actId="14100"/>
          <ac:picMkLst>
            <pc:docMk/>
            <pc:sldMk cId="803230753" sldId="278"/>
            <ac:picMk id="4" creationId="{B121C36F-1759-A6FA-1570-F4B836B2459A}"/>
          </ac:picMkLst>
        </pc:picChg>
      </pc:sldChg>
      <pc:sldChg chg="delSp modSp new mod">
        <pc:chgData name="Swaraj ." userId="782400bf37e6959f" providerId="LiveId" clId="{3CACD07F-A609-45DE-8600-38B5E98D3E8E}" dt="2025-07-02T06:06:07.057" v="4774" actId="20577"/>
        <pc:sldMkLst>
          <pc:docMk/>
          <pc:sldMk cId="3329965757" sldId="279"/>
        </pc:sldMkLst>
        <pc:spChg chg="mod">
          <ac:chgData name="Swaraj ." userId="782400bf37e6959f" providerId="LiveId" clId="{3CACD07F-A609-45DE-8600-38B5E98D3E8E}" dt="2025-07-02T06:06:07.057" v="4774" actId="20577"/>
          <ac:spMkLst>
            <pc:docMk/>
            <pc:sldMk cId="3329965757" sldId="279"/>
            <ac:spMk id="3" creationId="{BC954F35-F167-6B80-FFEE-21F4446F2E6E}"/>
          </ac:spMkLst>
        </pc:spChg>
      </pc:sldChg>
      <pc:sldChg chg="addSp delSp modSp new mod">
        <pc:chgData name="Swaraj ." userId="782400bf37e6959f" providerId="LiveId" clId="{3CACD07F-A609-45DE-8600-38B5E98D3E8E}" dt="2025-06-29T19:59:00.792" v="1296" actId="207"/>
        <pc:sldMkLst>
          <pc:docMk/>
          <pc:sldMk cId="1780686836" sldId="280"/>
        </pc:sldMkLst>
        <pc:spChg chg="mod">
          <ac:chgData name="Swaraj ." userId="782400bf37e6959f" providerId="LiveId" clId="{3CACD07F-A609-45DE-8600-38B5E98D3E8E}" dt="2025-06-29T19:54:04.408" v="1285"/>
          <ac:spMkLst>
            <pc:docMk/>
            <pc:sldMk cId="1780686836" sldId="280"/>
            <ac:spMk id="3" creationId="{712E0AC5-F6F6-E83C-9049-83F1BFAC3717}"/>
          </ac:spMkLst>
        </pc:spChg>
        <pc:picChg chg="add mod">
          <ac:chgData name="Swaraj ." userId="782400bf37e6959f" providerId="LiveId" clId="{3CACD07F-A609-45DE-8600-38B5E98D3E8E}" dt="2025-06-29T19:59:00.792" v="1296" actId="207"/>
          <ac:picMkLst>
            <pc:docMk/>
            <pc:sldMk cId="1780686836" sldId="280"/>
            <ac:picMk id="5" creationId="{06CE8013-E632-152C-3120-6E4A43D4E42B}"/>
          </ac:picMkLst>
        </pc:picChg>
      </pc:sldChg>
      <pc:sldChg chg="new del">
        <pc:chgData name="Swaraj ." userId="782400bf37e6959f" providerId="LiveId" clId="{3CACD07F-A609-45DE-8600-38B5E98D3E8E}" dt="2025-06-29T19:48:22.432" v="1256" actId="47"/>
        <pc:sldMkLst>
          <pc:docMk/>
          <pc:sldMk cId="3236012170" sldId="280"/>
        </pc:sldMkLst>
      </pc:sldChg>
      <pc:sldChg chg="addSp delSp modSp new del mod">
        <pc:chgData name="Swaraj ." userId="782400bf37e6959f" providerId="LiveId" clId="{3CACD07F-A609-45DE-8600-38B5E98D3E8E}" dt="2025-06-29T20:12:51.766" v="1398" actId="47"/>
        <pc:sldMkLst>
          <pc:docMk/>
          <pc:sldMk cId="2674346908" sldId="281"/>
        </pc:sldMkLst>
      </pc:sldChg>
      <pc:sldChg chg="addSp delSp modSp new mod">
        <pc:chgData name="Swaraj ." userId="782400bf37e6959f" providerId="LiveId" clId="{3CACD07F-A609-45DE-8600-38B5E98D3E8E}" dt="2025-06-30T06:24:02.497" v="4740" actId="1076"/>
        <pc:sldMkLst>
          <pc:docMk/>
          <pc:sldMk cId="3813931700" sldId="281"/>
        </pc:sldMkLst>
        <pc:spChg chg="mod">
          <ac:chgData name="Swaraj ." userId="782400bf37e6959f" providerId="LiveId" clId="{3CACD07F-A609-45DE-8600-38B5E98D3E8E}" dt="2025-06-30T06:09:08.130" v="4662" actId="113"/>
          <ac:spMkLst>
            <pc:docMk/>
            <pc:sldMk cId="3813931700" sldId="281"/>
            <ac:spMk id="3" creationId="{A0DD6ED1-CCCD-D745-9CB3-80191605303E}"/>
          </ac:spMkLst>
        </pc:spChg>
        <pc:spChg chg="add mod">
          <ac:chgData name="Swaraj ." userId="782400bf37e6959f" providerId="LiveId" clId="{3CACD07F-A609-45DE-8600-38B5E98D3E8E}" dt="2025-06-30T06:23:52.772" v="4738" actId="20577"/>
          <ac:spMkLst>
            <pc:docMk/>
            <pc:sldMk cId="3813931700" sldId="281"/>
            <ac:spMk id="7" creationId="{48157C1F-263F-C785-3E0C-00E8F0D11D0C}"/>
          </ac:spMkLst>
        </pc:spChg>
        <pc:spChg chg="add mod">
          <ac:chgData name="Swaraj ." userId="782400bf37e6959f" providerId="LiveId" clId="{3CACD07F-A609-45DE-8600-38B5E98D3E8E}" dt="2025-06-30T06:23:44.207" v="4735" actId="2711"/>
          <ac:spMkLst>
            <pc:docMk/>
            <pc:sldMk cId="3813931700" sldId="281"/>
            <ac:spMk id="8" creationId="{27B97896-47AF-7732-4D52-9C709C6CE7C5}"/>
          </ac:spMkLst>
        </pc:spChg>
        <pc:picChg chg="add mod">
          <ac:chgData name="Swaraj ." userId="782400bf37e6959f" providerId="LiveId" clId="{3CACD07F-A609-45DE-8600-38B5E98D3E8E}" dt="2025-06-30T06:24:00.344" v="4739" actId="1076"/>
          <ac:picMkLst>
            <pc:docMk/>
            <pc:sldMk cId="3813931700" sldId="281"/>
            <ac:picMk id="5" creationId="{EC300864-87DA-7914-A4C4-39EEF63D6994}"/>
          </ac:picMkLst>
        </pc:picChg>
        <pc:picChg chg="add mod">
          <ac:chgData name="Swaraj ." userId="782400bf37e6959f" providerId="LiveId" clId="{3CACD07F-A609-45DE-8600-38B5E98D3E8E}" dt="2025-06-30T06:24:02.497" v="4740" actId="1076"/>
          <ac:picMkLst>
            <pc:docMk/>
            <pc:sldMk cId="3813931700" sldId="281"/>
            <ac:picMk id="6" creationId="{15CCF97C-4520-B9DA-B17F-763374A0464B}"/>
          </ac:picMkLst>
        </pc:picChg>
      </pc:sldChg>
      <pc:sldChg chg="addSp delSp modSp new mod">
        <pc:chgData name="Swaraj ." userId="782400bf37e6959f" providerId="LiveId" clId="{3CACD07F-A609-45DE-8600-38B5E98D3E8E}" dt="2025-06-30T06:24:09.707" v="4742" actId="1076"/>
        <pc:sldMkLst>
          <pc:docMk/>
          <pc:sldMk cId="3522053147" sldId="282"/>
        </pc:sldMkLst>
        <pc:spChg chg="mod">
          <ac:chgData name="Swaraj ." userId="782400bf37e6959f" providerId="LiveId" clId="{3CACD07F-A609-45DE-8600-38B5E98D3E8E}" dt="2025-06-30T06:09:49.529" v="4667" actId="255"/>
          <ac:spMkLst>
            <pc:docMk/>
            <pc:sldMk cId="3522053147" sldId="282"/>
            <ac:spMk id="3" creationId="{377B7AB5-FF86-BA51-0F9A-587D581C2895}"/>
          </ac:spMkLst>
        </pc:spChg>
        <pc:spChg chg="add mod">
          <ac:chgData name="Swaraj ." userId="782400bf37e6959f" providerId="LiveId" clId="{3CACD07F-A609-45DE-8600-38B5E98D3E8E}" dt="2025-06-30T06:23:23.712" v="4732" actId="2711"/>
          <ac:spMkLst>
            <pc:docMk/>
            <pc:sldMk cId="3522053147" sldId="282"/>
            <ac:spMk id="6" creationId="{7323F261-A4D3-59D7-E55E-482910193A13}"/>
          </ac:spMkLst>
        </pc:spChg>
        <pc:spChg chg="add mod">
          <ac:chgData name="Swaraj ." userId="782400bf37e6959f" providerId="LiveId" clId="{3CACD07F-A609-45DE-8600-38B5E98D3E8E}" dt="2025-06-30T06:23:29.045" v="4733" actId="2711"/>
          <ac:spMkLst>
            <pc:docMk/>
            <pc:sldMk cId="3522053147" sldId="282"/>
            <ac:spMk id="10" creationId="{41000512-CBB0-2F11-2074-C2DBAB79664F}"/>
          </ac:spMkLst>
        </pc:spChg>
        <pc:picChg chg="add mod">
          <ac:chgData name="Swaraj ." userId="782400bf37e6959f" providerId="LiveId" clId="{3CACD07F-A609-45DE-8600-38B5E98D3E8E}" dt="2025-06-30T06:24:07.340" v="4741" actId="1076"/>
          <ac:picMkLst>
            <pc:docMk/>
            <pc:sldMk cId="3522053147" sldId="282"/>
            <ac:picMk id="4" creationId="{AA4E958D-0E30-14AC-90E2-BBE6DB0836D4}"/>
          </ac:picMkLst>
        </pc:picChg>
        <pc:picChg chg="add mod">
          <ac:chgData name="Swaraj ." userId="782400bf37e6959f" providerId="LiveId" clId="{3CACD07F-A609-45DE-8600-38B5E98D3E8E}" dt="2025-06-30T06:24:09.707" v="4742" actId="1076"/>
          <ac:picMkLst>
            <pc:docMk/>
            <pc:sldMk cId="3522053147" sldId="282"/>
            <ac:picMk id="5" creationId="{9B7E847D-8280-8594-B727-49E99CC9387B}"/>
          </ac:picMkLst>
        </pc:picChg>
      </pc:sldChg>
      <pc:sldChg chg="addSp delSp modSp new mod">
        <pc:chgData name="Swaraj ." userId="782400bf37e6959f" providerId="LiveId" clId="{3CACD07F-A609-45DE-8600-38B5E98D3E8E}" dt="2025-06-30T06:25:10.880" v="4749" actId="1076"/>
        <pc:sldMkLst>
          <pc:docMk/>
          <pc:sldMk cId="2992117310" sldId="283"/>
        </pc:sldMkLst>
        <pc:spChg chg="mod">
          <ac:chgData name="Swaraj ." userId="782400bf37e6959f" providerId="LiveId" clId="{3CACD07F-A609-45DE-8600-38B5E98D3E8E}" dt="2025-06-29T20:35:39.410" v="1582" actId="20577"/>
          <ac:spMkLst>
            <pc:docMk/>
            <pc:sldMk cId="2992117310" sldId="283"/>
            <ac:spMk id="3" creationId="{6200A6F7-F3B2-83ED-E35B-B1BD73C04DBE}"/>
          </ac:spMkLst>
        </pc:spChg>
        <pc:spChg chg="add mod">
          <ac:chgData name="Swaraj ." userId="782400bf37e6959f" providerId="LiveId" clId="{3CACD07F-A609-45DE-8600-38B5E98D3E8E}" dt="2025-06-30T06:22:20.037" v="4725" actId="255"/>
          <ac:spMkLst>
            <pc:docMk/>
            <pc:sldMk cId="2992117310" sldId="283"/>
            <ac:spMk id="7" creationId="{8728F27C-EA88-D664-2291-489C1603F55C}"/>
          </ac:spMkLst>
        </pc:spChg>
        <pc:spChg chg="add mod">
          <ac:chgData name="Swaraj ." userId="782400bf37e6959f" providerId="LiveId" clId="{3CACD07F-A609-45DE-8600-38B5E98D3E8E}" dt="2025-06-30T06:22:30.681" v="4727" actId="2711"/>
          <ac:spMkLst>
            <pc:docMk/>
            <pc:sldMk cId="2992117310" sldId="283"/>
            <ac:spMk id="8" creationId="{8B358317-E3E5-47EA-3AA8-3A69106C89B2}"/>
          </ac:spMkLst>
        </pc:spChg>
        <pc:picChg chg="add mod">
          <ac:chgData name="Swaraj ." userId="782400bf37e6959f" providerId="LiveId" clId="{3CACD07F-A609-45DE-8600-38B5E98D3E8E}" dt="2025-06-30T06:25:10.880" v="4749" actId="1076"/>
          <ac:picMkLst>
            <pc:docMk/>
            <pc:sldMk cId="2992117310" sldId="283"/>
            <ac:picMk id="4" creationId="{C695C9E3-9D42-0542-1794-D8CC882A80AB}"/>
          </ac:picMkLst>
        </pc:picChg>
        <pc:picChg chg="add mod">
          <ac:chgData name="Swaraj ." userId="782400bf37e6959f" providerId="LiveId" clId="{3CACD07F-A609-45DE-8600-38B5E98D3E8E}" dt="2025-06-30T06:10:45.933" v="4674" actId="1076"/>
          <ac:picMkLst>
            <pc:docMk/>
            <pc:sldMk cId="2992117310" sldId="283"/>
            <ac:picMk id="5" creationId="{882A8782-CC21-4B0C-9B52-FF8F9BD1E6DF}"/>
          </ac:picMkLst>
        </pc:picChg>
      </pc:sldChg>
      <pc:sldChg chg="addSp delSp modSp new mod">
        <pc:chgData name="Swaraj ." userId="782400bf37e6959f" providerId="LiveId" clId="{3CACD07F-A609-45DE-8600-38B5E98D3E8E}" dt="2025-06-30T06:24:15.631" v="4743" actId="1076"/>
        <pc:sldMkLst>
          <pc:docMk/>
          <pc:sldMk cId="3778153646" sldId="284"/>
        </pc:sldMkLst>
        <pc:spChg chg="add del mod">
          <ac:chgData name="Swaraj ." userId="782400bf37e6959f" providerId="LiveId" clId="{3CACD07F-A609-45DE-8600-38B5E98D3E8E}" dt="2025-06-30T06:11:07.140" v="4677" actId="113"/>
          <ac:spMkLst>
            <pc:docMk/>
            <pc:sldMk cId="3778153646" sldId="284"/>
            <ac:spMk id="3" creationId="{F611861A-311B-B91F-0D21-454A1A3DA896}"/>
          </ac:spMkLst>
        </pc:spChg>
        <pc:spChg chg="add mod">
          <ac:chgData name="Swaraj ." userId="782400bf37e6959f" providerId="LiveId" clId="{3CACD07F-A609-45DE-8600-38B5E98D3E8E}" dt="2025-06-30T06:22:10.180" v="4724" actId="255"/>
          <ac:spMkLst>
            <pc:docMk/>
            <pc:sldMk cId="3778153646" sldId="284"/>
            <ac:spMk id="7" creationId="{C974749C-FB98-2241-BECE-F9813E81D39D}"/>
          </ac:spMkLst>
        </pc:spChg>
        <pc:spChg chg="add mod">
          <ac:chgData name="Swaraj ." userId="782400bf37e6959f" providerId="LiveId" clId="{3CACD07F-A609-45DE-8600-38B5E98D3E8E}" dt="2025-06-30T06:22:03.659" v="4723" actId="255"/>
          <ac:spMkLst>
            <pc:docMk/>
            <pc:sldMk cId="3778153646" sldId="284"/>
            <ac:spMk id="8" creationId="{3B4FB966-AA7B-C14A-A962-B64430EE55CF}"/>
          </ac:spMkLst>
        </pc:spChg>
        <pc:picChg chg="add mod">
          <ac:chgData name="Swaraj ." userId="782400bf37e6959f" providerId="LiveId" clId="{3CACD07F-A609-45DE-8600-38B5E98D3E8E}" dt="2025-06-30T06:24:15.631" v="4743" actId="1076"/>
          <ac:picMkLst>
            <pc:docMk/>
            <pc:sldMk cId="3778153646" sldId="284"/>
            <ac:picMk id="5" creationId="{48601FCB-5DCF-21E0-6ADD-5E1A95D7A254}"/>
          </ac:picMkLst>
        </pc:picChg>
        <pc:picChg chg="add mod">
          <ac:chgData name="Swaraj ." userId="782400bf37e6959f" providerId="LiveId" clId="{3CACD07F-A609-45DE-8600-38B5E98D3E8E}" dt="2025-06-30T06:21:39.687" v="4721" actId="1076"/>
          <ac:picMkLst>
            <pc:docMk/>
            <pc:sldMk cId="3778153646" sldId="284"/>
            <ac:picMk id="6" creationId="{827673C2-87BC-F4F2-EF74-DEED5B4BB943}"/>
          </ac:picMkLst>
        </pc:picChg>
      </pc:sldChg>
      <pc:sldChg chg="addSp delSp modSp new mod">
        <pc:chgData name="Swaraj ." userId="782400bf37e6959f" providerId="LiveId" clId="{3CACD07F-A609-45DE-8600-38B5E98D3E8E}" dt="2025-06-30T06:24:30.218" v="4745" actId="14100"/>
        <pc:sldMkLst>
          <pc:docMk/>
          <pc:sldMk cId="1775490680" sldId="285"/>
        </pc:sldMkLst>
        <pc:spChg chg="add del mod">
          <ac:chgData name="Swaraj ." userId="782400bf37e6959f" providerId="LiveId" clId="{3CACD07F-A609-45DE-8600-38B5E98D3E8E}" dt="2025-06-30T06:19:41.793" v="4704" actId="255"/>
          <ac:spMkLst>
            <pc:docMk/>
            <pc:sldMk cId="1775490680" sldId="285"/>
            <ac:spMk id="3" creationId="{C6DC8E15-1643-C420-3569-ECAF4EB15AEB}"/>
          </ac:spMkLst>
        </pc:spChg>
        <pc:spChg chg="add mod">
          <ac:chgData name="Swaraj ." userId="782400bf37e6959f" providerId="LiveId" clId="{3CACD07F-A609-45DE-8600-38B5E98D3E8E}" dt="2025-06-30T06:22:47.009" v="4729" actId="255"/>
          <ac:spMkLst>
            <pc:docMk/>
            <pc:sldMk cId="1775490680" sldId="285"/>
            <ac:spMk id="7" creationId="{0B346B28-025F-E060-5BDD-9518A37A9B80}"/>
          </ac:spMkLst>
        </pc:spChg>
        <pc:spChg chg="add mod">
          <ac:chgData name="Swaraj ." userId="782400bf37e6959f" providerId="LiveId" clId="{3CACD07F-A609-45DE-8600-38B5E98D3E8E}" dt="2025-06-30T06:22:57.577" v="4731" actId="255"/>
          <ac:spMkLst>
            <pc:docMk/>
            <pc:sldMk cId="1775490680" sldId="285"/>
            <ac:spMk id="9" creationId="{51A32596-9030-1050-4C31-0C6DA8E13A27}"/>
          </ac:spMkLst>
        </pc:spChg>
        <pc:picChg chg="add mod">
          <ac:chgData name="Swaraj ." userId="782400bf37e6959f" providerId="LiveId" clId="{3CACD07F-A609-45DE-8600-38B5E98D3E8E}" dt="2025-06-30T06:24:25.214" v="4744" actId="14100"/>
          <ac:picMkLst>
            <pc:docMk/>
            <pc:sldMk cId="1775490680" sldId="285"/>
            <ac:picMk id="5" creationId="{FB14178F-C637-45AF-7101-49B973051AF5}"/>
          </ac:picMkLst>
        </pc:picChg>
        <pc:picChg chg="add mod">
          <ac:chgData name="Swaraj ." userId="782400bf37e6959f" providerId="LiveId" clId="{3CACD07F-A609-45DE-8600-38B5E98D3E8E}" dt="2025-06-30T06:24:30.218" v="4745" actId="14100"/>
          <ac:picMkLst>
            <pc:docMk/>
            <pc:sldMk cId="1775490680" sldId="285"/>
            <ac:picMk id="6" creationId="{09956428-0B60-CA3E-D8EB-060A3A7BA9B3}"/>
          </ac:picMkLst>
        </pc:picChg>
      </pc:sldChg>
      <pc:sldChg chg="delSp modSp new mod">
        <pc:chgData name="Swaraj ." userId="782400bf37e6959f" providerId="LiveId" clId="{3CACD07F-A609-45DE-8600-38B5E98D3E8E}" dt="2025-06-30T06:19:25.264" v="4701" actId="2711"/>
        <pc:sldMkLst>
          <pc:docMk/>
          <pc:sldMk cId="2814142425" sldId="286"/>
        </pc:sldMkLst>
        <pc:spChg chg="mod">
          <ac:chgData name="Swaraj ." userId="782400bf37e6959f" providerId="LiveId" clId="{3CACD07F-A609-45DE-8600-38B5E98D3E8E}" dt="2025-06-30T06:19:25.264" v="4701" actId="2711"/>
          <ac:spMkLst>
            <pc:docMk/>
            <pc:sldMk cId="2814142425" sldId="286"/>
            <ac:spMk id="3" creationId="{2296BFEC-BA8A-E4CE-4942-DA2034E4D2EA}"/>
          </ac:spMkLst>
        </pc:spChg>
      </pc:sldChg>
      <pc:sldMasterChg chg="delSldLayout">
        <pc:chgData name="Swaraj ." userId="782400bf37e6959f" providerId="LiveId" clId="{3CACD07F-A609-45DE-8600-38B5E98D3E8E}" dt="2025-06-29T18:00:26.909" v="206" actId="47"/>
        <pc:sldMasterMkLst>
          <pc:docMk/>
          <pc:sldMasterMk cId="0" sldId="2147483648"/>
        </pc:sldMasterMkLst>
        <pc:sldLayoutChg chg="del">
          <pc:chgData name="Swaraj ." userId="782400bf37e6959f" providerId="LiveId" clId="{3CACD07F-A609-45DE-8600-38B5E98D3E8E}" dt="2025-06-29T18:00:26.909" v="206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Swaraj ." userId="782400bf37e6959f" providerId="LiveId" clId="{3CACD07F-A609-45DE-8600-38B5E98D3E8E}" dt="2025-06-29T17:49:02.624" v="195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68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8905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4406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986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5366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162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24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9232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328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74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7712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3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55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2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41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5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64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6984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2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mazon.in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3" y="3547164"/>
            <a:ext cx="7246189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dirty="0"/>
              <a:t>Web Scrapping and Exploratory Analysis on Headphones details from</a:t>
            </a:r>
          </a:p>
          <a:p>
            <a:pPr algn="ctr"/>
            <a:endParaRPr lang="en-US" sz="2800" b="1" dirty="0"/>
          </a:p>
          <a:p>
            <a:pPr algn="ctr"/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71716-B56F-79EB-B02C-BD7E19C2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2" y="4455084"/>
            <a:ext cx="3307581" cy="12953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2F0FA-18EE-1DF1-A350-70EDD80C4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Univariate Analysis on Numerical Cols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69821-6476-A12C-9E6F-FB9C1625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9" y="1125414"/>
            <a:ext cx="5685211" cy="3835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1C36F-1759-A6FA-1570-F4B836B2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5414"/>
            <a:ext cx="5685211" cy="383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B61FE-3F67-3475-FA1F-DB393B8ED013}"/>
              </a:ext>
            </a:extLst>
          </p:cNvPr>
          <p:cNvSpPr txBox="1"/>
          <p:nvPr/>
        </p:nvSpPr>
        <p:spPr>
          <a:xfrm>
            <a:off x="187569" y="5311634"/>
            <a:ext cx="5375868" cy="1195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E3C79-AC61-1DB0-127E-78CEABE7A3FF}"/>
              </a:ext>
            </a:extLst>
          </p:cNvPr>
          <p:cNvSpPr txBox="1"/>
          <p:nvPr/>
        </p:nvSpPr>
        <p:spPr>
          <a:xfrm>
            <a:off x="194268" y="5122390"/>
            <a:ext cx="537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Highest number people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gaved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the rating between 3.5 – 4.2, Max rating 4.7 , Min rating 2.8 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rating  3.7.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is slightly right skewed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Some outliers are shown towards both end.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65344-6A42-AE1B-DE8C-67A213B4B4AA}"/>
              </a:ext>
            </a:extLst>
          </p:cNvPr>
          <p:cNvSpPr txBox="1"/>
          <p:nvPr/>
        </p:nvSpPr>
        <p:spPr>
          <a:xfrm>
            <a:off x="6153537" y="5127414"/>
            <a:ext cx="5570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Costs  of most of the products is in between 290 – 7500 and some products with high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Min price – 299 , Max </a:t>
            </a:r>
            <a:r>
              <a:rPr lang="en-IN" dirty="0" err="1"/>
              <a:t>pice</a:t>
            </a:r>
            <a:r>
              <a:rPr lang="en-IN" dirty="0"/>
              <a:t> - 8999</a:t>
            </a:r>
          </a:p>
        </p:txBody>
      </p:sp>
    </p:spTree>
    <p:extLst>
      <p:ext uri="{BB962C8B-B14F-4D97-AF65-F5344CB8AC3E}">
        <p14:creationId xmlns:p14="http://schemas.microsoft.com/office/powerpoint/2010/main" val="80323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D6ED1-CCCD-D745-9CB3-80191605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GB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Univariate analysis on categorical cols</a:t>
            </a:r>
            <a:endParaRPr lang="en-I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00864-87DA-7914-A4C4-39EEF63D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" y="934497"/>
            <a:ext cx="5807947" cy="4016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CF97C-4520-B9DA-B17F-763374A0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4" y="934496"/>
            <a:ext cx="5921829" cy="4016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57C1F-263F-C785-3E0C-00E8F0D11D0C}"/>
              </a:ext>
            </a:extLst>
          </p:cNvPr>
          <p:cNvSpPr txBox="1"/>
          <p:nvPr/>
        </p:nvSpPr>
        <p:spPr>
          <a:xfrm>
            <a:off x="261257" y="5416062"/>
            <a:ext cx="554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Boat is the most popular brand It has the highest number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105 unique brands and 662 products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97896-47AF-7732-4D52-9C709C6CE7C5}"/>
              </a:ext>
            </a:extLst>
          </p:cNvPr>
          <p:cNvSpPr txBox="1"/>
          <p:nvPr/>
        </p:nvSpPr>
        <p:spPr>
          <a:xfrm>
            <a:off x="6384056" y="5390939"/>
            <a:ext cx="50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84% of the products are wireless and only around 16% of the products are wired among the whole products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3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7AB5-FF86-BA51-0F9A-587D581C2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Bivariate Analysis on Num vs Num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958D-0E30-14AC-90E2-BBE6DB08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1" y="541623"/>
            <a:ext cx="5888334" cy="3962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E847D-8280-8594-B727-49E99CC9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98" y="541622"/>
            <a:ext cx="5740958" cy="3962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3F261-A4D3-59D7-E55E-482910193A13}"/>
              </a:ext>
            </a:extLst>
          </p:cNvPr>
          <p:cNvSpPr txBox="1"/>
          <p:nvPr/>
        </p:nvSpPr>
        <p:spPr>
          <a:xfrm>
            <a:off x="167469" y="4734184"/>
            <a:ext cx="5717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original price , higher discount price ,expensive products still stay expensive, even after discount.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There's a steady pattern between original and discounted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prices.Most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points fall near the trend line, meaning the price relationship is predictable and steady.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00512-CBB0-2F11-2074-C2DBAB79664F}"/>
              </a:ext>
            </a:extLst>
          </p:cNvPr>
          <p:cNvSpPr txBox="1"/>
          <p:nvPr/>
        </p:nvSpPr>
        <p:spPr>
          <a:xfrm>
            <a:off x="6531427" y="4734183"/>
            <a:ext cx="5014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ratings get more attention ,products with better ratings usually have more people rating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Clear upward trend as the rating goes up, the number of ratings tends to go up too this shows a positive link between the two.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5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1861A-311B-B91F-0D21-454A1A3DA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Bivariate Analysis on Cat vs Num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01FCB-5DCF-21E0-6ADD-5E1A95D7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589689"/>
            <a:ext cx="5747657" cy="4190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673C2-87BC-F4F2-EF74-DEED5B4B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3" y="580121"/>
            <a:ext cx="5881635" cy="4190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4749C-FB98-2241-BECE-F9813E81D39D}"/>
              </a:ext>
            </a:extLst>
          </p:cNvPr>
          <p:cNvSpPr txBox="1"/>
          <p:nvPr/>
        </p:nvSpPr>
        <p:spPr>
          <a:xfrm>
            <a:off x="110532" y="4933741"/>
            <a:ext cx="5275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Top-Rated Brands Realme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the highest average ratings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Lowest-Rated Brand Amazon has the lowest average rating among all the brands Most brands have ratings between 3.0 and 4.5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FB966-AA7B-C14A-A962-B64430EE55CF}"/>
              </a:ext>
            </a:extLst>
          </p:cNvPr>
          <p:cNvSpPr txBox="1"/>
          <p:nvPr/>
        </p:nvSpPr>
        <p:spPr>
          <a:xfrm>
            <a:off x="6096000" y="4779852"/>
            <a:ext cx="4824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Amazon offer the biggest discounts on average, around 75–77%,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Realme gives the smallest discounts, with a median of just 50% much lower than the others. Brands like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Mivi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Noise offers steady discounts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0A6F7-F3B2-83ED-E35B-B1BD73C0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5C9E3-9D42-0542-1794-D8CC882A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1" y="160773"/>
            <a:ext cx="5791201" cy="4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A8782-CC21-4B0C-9B52-FF8F9BD1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200967"/>
            <a:ext cx="5791202" cy="452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8F27C-EA88-D664-2291-489C1603F55C}"/>
              </a:ext>
            </a:extLst>
          </p:cNvPr>
          <p:cNvSpPr txBox="1"/>
          <p:nvPr/>
        </p:nvSpPr>
        <p:spPr>
          <a:xfrm>
            <a:off x="150725" y="5084466"/>
            <a:ext cx="594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Wireless products have much higher average and median prices than wired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Wireless items range from ₹499 to ₹8999, while wired items mostly stay between ₹299 and ₹3999.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58317-E3E5-47EA-3AA8-3A69106C89B2}"/>
              </a:ext>
            </a:extLst>
          </p:cNvPr>
          <p:cNvSpPr txBox="1"/>
          <p:nvPr/>
        </p:nvSpPr>
        <p:spPr>
          <a:xfrm>
            <a:off x="6551525" y="5084466"/>
            <a:ext cx="518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Wired (3.72) and Wireless (3.70) products have almost the same average ratings.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11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8E15-1643-C420-3569-ECAF4EB15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Bivariate Analysis on Cat vs Cat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4178F-C637-45AF-7101-49B97305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0" y="1075173"/>
            <a:ext cx="5734260" cy="3203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56428-0B60-CA3E-D8EB-060A3A7B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02" y="1075172"/>
            <a:ext cx="5485258" cy="3203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46B28-025F-E060-5BDD-9518A37A9B80}"/>
              </a:ext>
            </a:extLst>
          </p:cNvPr>
          <p:cNvSpPr txBox="1"/>
          <p:nvPr/>
        </p:nvSpPr>
        <p:spPr>
          <a:xfrm>
            <a:off x="361741" y="4742822"/>
            <a:ext cx="573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number of purchases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Boult  is rarely chosen it has a very high percentage in the “least bought”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group.The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heatmap shows some are bought very often, others only a little.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32596-9030-1050-4C31-0C6DA8E13A27}"/>
              </a:ext>
            </a:extLst>
          </p:cNvPr>
          <p:cNvSpPr txBox="1"/>
          <p:nvPr/>
        </p:nvSpPr>
        <p:spPr>
          <a:xfrm>
            <a:off x="6551525" y="4642338"/>
            <a:ext cx="5174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Green and grey  is the most frequently bought color among all. Low-demand colors jet Black and Black are the least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prefered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9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6BFEC-BA8A-E4CE-4942-DA2034E4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837"/>
            <a:ext cx="10515600" cy="570781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endParaRPr lang="en-IN" sz="2800" b="1" dirty="0">
              <a:solidFill>
                <a:schemeClr val="tx1"/>
              </a:solidFill>
              <a:latin typeface="+mn-lt"/>
            </a:endParaRPr>
          </a:p>
          <a:p>
            <a:pPr marL="685800" indent="-457200">
              <a:buFont typeface="Wingdings" panose="05000000000000000000" pitchFamily="2" charset="2"/>
              <a:buChar char="ü"/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items are far more common and expensive than wired ones</a:t>
            </a:r>
          </a:p>
          <a:p>
            <a:pPr marL="685800" indent="-457200">
              <a:buFont typeface="Wingdings" panose="05000000000000000000" pitchFamily="2" charset="2"/>
              <a:buChar char="ü"/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with higher original prices tend to have higher discounted prices. </a:t>
            </a:r>
            <a:r>
              <a:rPr lang="en-US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Ptron</a:t>
            </a: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amazon offer the biggest discounts, while </a:t>
            </a:r>
            <a:r>
              <a:rPr lang="en-US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realme</a:t>
            </a: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keeps its discounts low.</a:t>
            </a:r>
          </a:p>
          <a:p>
            <a:pPr marL="685800" indent="-457200">
              <a:buFont typeface="Wingdings" panose="05000000000000000000" pitchFamily="2" charset="2"/>
              <a:buChar char="ü"/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Boat dominates in popularity, while boult is most frequently purchased. Green and grey is the top color choice, and active black and black are least favored.</a:t>
            </a:r>
          </a:p>
          <a:p>
            <a:pPr marL="685800" indent="-457200">
              <a:buFont typeface="Wingdings" panose="05000000000000000000" pitchFamily="2" charset="2"/>
              <a:buChar char="ü"/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Ratings are mostly between 3.0 and 4.5, with wired and wireless products rated very similarly. Realme and </a:t>
            </a:r>
            <a:r>
              <a:rPr lang="en-US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truke</a:t>
            </a: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with higher average ratings</a:t>
            </a:r>
          </a:p>
          <a:p>
            <a:pPr marL="685800" indent="-457200">
              <a:buFont typeface="Wingdings" panose="05000000000000000000" pitchFamily="2" charset="2"/>
              <a:buChar char="ü"/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Higher-rated products attract more reviews, confirming that well-rated items tend to gain more attention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14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0EB7-619C-04E5-2AC1-743CB5D1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76" y="0"/>
            <a:ext cx="10515600" cy="1185705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5D13E-96D9-A3FA-D358-282A163AE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18691"/>
            <a:ext cx="10515600" cy="467095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objective of this project is to automate the extraction of headphones from AMAZON using web scraping and transform it into a structured dataset.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cap="none" dirty="0">
              <a:solidFill>
                <a:schemeClr val="tx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This dataset is then used to perform exploratory data analysis (</a:t>
            </a:r>
            <a:r>
              <a:rPr lang="en-US" sz="2400" cap="none" dirty="0" err="1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eda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) on key features such as ratings, models, color, type, discounts, and pricing of multiple brands. 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cap="none" dirty="0">
              <a:solidFill>
                <a:schemeClr val="tx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goal is to uncover meaningful patterns, trends, and insights that can inform consumer behavior, brand preferences, and market opportunities in the industry.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88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27BC-96FC-B40E-2E2F-46057E3E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55" y="1"/>
            <a:ext cx="10515600" cy="1034980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WEBSCRAPPING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5A4A-6E47-AE8A-E2BD-4FB33152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02035"/>
            <a:ext cx="10515600" cy="4773316"/>
          </a:xfrm>
        </p:spPr>
        <p:txBody>
          <a:bodyPr/>
          <a:lstStyle/>
          <a:p>
            <a:r>
              <a:rPr lang="en-US" sz="2000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website used for web scrapping and obtained the data from –</a:t>
            </a:r>
          </a:p>
          <a:p>
            <a:r>
              <a:rPr lang="en-IN" sz="2000" cap="none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https://www.amazon.in/</a:t>
            </a:r>
            <a:endParaRPr lang="en-IN" sz="2000" cap="none" dirty="0">
              <a:solidFill>
                <a:srgbClr val="00B0F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7BC8D-5665-7230-44CF-02D3934E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0831"/>
            <a:ext cx="10177656" cy="3968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66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1CF2F-EF77-3D86-D2D7-E3EABA3D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1983"/>
            <a:ext cx="10515600" cy="5677668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BE FOLLOWED </a:t>
            </a:r>
          </a:p>
          <a:p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necessary libraries to perform to extract data from website(</a:t>
            </a:r>
            <a:r>
              <a:rPr lang="en-US" sz="24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beautifulsoup,requests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the data by sending request to  website then using beautiful soup to remove html tags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help of regex finding out patterns to get data and then appending it into </a:t>
            </a:r>
            <a:r>
              <a:rPr lang="en-US" sz="24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list,converting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into </a:t>
            </a:r>
            <a:r>
              <a:rPr lang="en-US" sz="24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perform </a:t>
            </a:r>
            <a:r>
              <a:rPr lang="en-US" sz="24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futher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403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5AB5A-8B50-2865-620A-07C12E8A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62709"/>
            <a:ext cx="10515600" cy="552694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EXTRACTED</a:t>
            </a:r>
          </a:p>
          <a:p>
            <a:endParaRPr lang="en-IN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Counts of ratings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Discounted price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price</a:t>
            </a:r>
          </a:p>
          <a:p>
            <a:pPr marL="800100" indent="-571500">
              <a:buFont typeface="+mj-lt"/>
              <a:buAutoNum type="romanUcPeriod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Brought frequency</a:t>
            </a:r>
          </a:p>
          <a:p>
            <a:pPr marL="800100" indent="-571500">
              <a:buFont typeface="+mj-lt"/>
              <a:buAutoNum type="romanUcPeriod"/>
            </a:pPr>
            <a:endParaRPr lang="en-IN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6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E3D9A-8BF2-70E8-39D8-A5095FE0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663191"/>
            <a:ext cx="10515600" cy="542645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CREATED  </a:t>
            </a:r>
          </a:p>
          <a:p>
            <a:endPara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46FAB-CB39-749B-4F11-4A29F48B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5" y="1468426"/>
            <a:ext cx="10531753" cy="4726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79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E0AC5-F6F6-E83C-9049-83F1BFAC3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2031"/>
            <a:ext cx="10515600" cy="566761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SUMMARY</a:t>
            </a:r>
          </a:p>
          <a:p>
            <a:endParaRPr lang="en-IN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8013-E632-152C-3120-6E4A43D4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6" y="1376624"/>
            <a:ext cx="7407573" cy="449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68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54F35-F167-6B80-FFEE-21F4446F2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2225"/>
            <a:ext cx="10515600" cy="5627426"/>
          </a:xfrm>
        </p:spPr>
        <p:txBody>
          <a:bodyPr>
            <a:normAutofit fontScale="92500" lnSpcReduction="10000"/>
          </a:bodyPr>
          <a:lstStyle/>
          <a:p>
            <a:r>
              <a:rPr lang="en-IN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endParaRPr lang="en-IN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Step1: import all the required libraries to perform EDA on data collected.</a:t>
            </a:r>
          </a:p>
          <a:p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Step2: </a:t>
            </a:r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clean the data : </a:t>
            </a: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in this section you have to clean the data like: </a:t>
            </a:r>
          </a:p>
          <a:p>
            <a:pPr marL="114300" indent="0"/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     - removing the special characters, incorrect headers</a:t>
            </a:r>
          </a:p>
          <a:p>
            <a:pPr marL="114300" indent="0"/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     - Incorrect format of the data (invalid values, columns) </a:t>
            </a:r>
          </a:p>
          <a:p>
            <a:pPr marL="114300" indent="0"/>
            <a:r>
              <a:rPr lang="en-IN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     - converting the data types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2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manipulation: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   Identifying and treatment of the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</a:rPr>
              <a:t>   Identifying and treating the outliers (based on the problem statement or data)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summarize data using statistics (</a:t>
            </a:r>
            <a:r>
              <a:rPr lang="en-GB" sz="22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GB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Average, sum, count).</a:t>
            </a:r>
          </a:p>
          <a:p>
            <a:pPr marL="228600" indent="0"/>
            <a:endParaRPr lang="en-IN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96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604C2-94F5-34D7-1000-725E23FBC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69" y="529937"/>
            <a:ext cx="10855081" cy="555971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 AFTER DATA CLEANING AND DATA MANIPULATION – </a:t>
            </a:r>
          </a:p>
          <a:p>
            <a:endPara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52130-A9DA-1884-E70D-F9979431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02" y="1721998"/>
            <a:ext cx="5345722" cy="4497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3C2710-3881-20FA-89DE-E6927103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0" y="1721998"/>
            <a:ext cx="5514056" cy="4497932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4E5570-EDCB-C740-F6B9-75C7B4534397}"/>
              </a:ext>
            </a:extLst>
          </p:cNvPr>
          <p:cNvCxnSpPr>
            <a:cxnSpLocks/>
          </p:cNvCxnSpPr>
          <p:nvPr/>
        </p:nvCxnSpPr>
        <p:spPr>
          <a:xfrm flipV="1">
            <a:off x="5831394" y="3840335"/>
            <a:ext cx="79046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81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1590</TotalTime>
  <Words>842</Words>
  <Application>Microsoft Office PowerPoint</Application>
  <PresentationFormat>Widescreen</PresentationFormat>
  <Paragraphs>79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Libre Baskerville</vt:lpstr>
      <vt:lpstr>Calibri</vt:lpstr>
      <vt:lpstr>Wingdings 3</vt:lpstr>
      <vt:lpstr>Century Gothic</vt:lpstr>
      <vt:lpstr>Wingdings</vt:lpstr>
      <vt:lpstr>Lato</vt:lpstr>
      <vt:lpstr>Arial</vt:lpstr>
      <vt:lpstr>Ion</vt:lpstr>
      <vt:lpstr>PowerPoint Presentation</vt:lpstr>
      <vt:lpstr>OBJECTIVE</vt:lpstr>
      <vt:lpstr>WEBSCRAPPING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Swaraj .</cp:lastModifiedBy>
  <cp:revision>1</cp:revision>
  <dcterms:created xsi:type="dcterms:W3CDTF">2021-02-16T05:19:01Z</dcterms:created>
  <dcterms:modified xsi:type="dcterms:W3CDTF">2025-07-02T06:55:01Z</dcterms:modified>
</cp:coreProperties>
</file>